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986812-0064-498E-883F-D42D24F9702A}">
  <a:tblStyle styleId="{BC986812-0064-498E-883F-D42D24F9702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10065728" y="1479011"/>
            <a:ext cx="170094" cy="170094"/>
          </a:xfrm>
          <a:custGeom>
            <a:rect b="b" l="l" r="r" t="t"/>
            <a:pathLst>
              <a:path extrusionOk="0" h="170094" w="170094">
                <a:moveTo>
                  <a:pt x="0" y="0"/>
                </a:moveTo>
                <a:lnTo>
                  <a:pt x="170094" y="0"/>
                </a:lnTo>
                <a:lnTo>
                  <a:pt x="170094" y="170095"/>
                </a:lnTo>
                <a:lnTo>
                  <a:pt x="0" y="1700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>
            <a:off x="6748719" y="1479011"/>
            <a:ext cx="170094" cy="170094"/>
          </a:xfrm>
          <a:custGeom>
            <a:rect b="b" l="l" r="r" t="t"/>
            <a:pathLst>
              <a:path extrusionOk="0" h="170094" w="170094">
                <a:moveTo>
                  <a:pt x="0" y="0"/>
                </a:moveTo>
                <a:lnTo>
                  <a:pt x="170094" y="0"/>
                </a:lnTo>
                <a:lnTo>
                  <a:pt x="170094" y="170095"/>
                </a:lnTo>
                <a:lnTo>
                  <a:pt x="0" y="1700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3"/>
          <p:cNvSpPr txBox="1"/>
          <p:nvPr/>
        </p:nvSpPr>
        <p:spPr>
          <a:xfrm>
            <a:off x="6233301" y="9191625"/>
            <a:ext cx="12054699" cy="603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41" u="none" cap="none" strike="noStrike">
                <a:solidFill>
                  <a:srgbClr val="0C2D57"/>
                </a:solidFill>
                <a:latin typeface="Arial"/>
                <a:ea typeface="Arial"/>
                <a:cs typeface="Arial"/>
                <a:sym typeface="Arial"/>
              </a:rPr>
              <a:t>Made by: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6233301" y="9776744"/>
            <a:ext cx="12054699" cy="510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36" u="none" cap="none" strike="noStrike">
                <a:solidFill>
                  <a:srgbClr val="0C2D57"/>
                </a:solidFill>
                <a:latin typeface="Arial"/>
                <a:ea typeface="Arial"/>
                <a:cs typeface="Arial"/>
                <a:sym typeface="Arial"/>
              </a:rPr>
              <a:t>Shafeev Rushan</a:t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14459835" y="-653746"/>
            <a:ext cx="8261075" cy="11594492"/>
          </a:xfrm>
          <a:custGeom>
            <a:rect b="b" l="l" r="r" t="t"/>
            <a:pathLst>
              <a:path extrusionOk="0" h="11594492" w="8261075">
                <a:moveTo>
                  <a:pt x="0" y="0"/>
                </a:moveTo>
                <a:lnTo>
                  <a:pt x="8261075" y="0"/>
                </a:lnTo>
                <a:lnTo>
                  <a:pt x="8261075" y="11594492"/>
                </a:lnTo>
                <a:lnTo>
                  <a:pt x="0" y="11594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-5171024" y="-653746"/>
            <a:ext cx="8261075" cy="11594492"/>
          </a:xfrm>
          <a:custGeom>
            <a:rect b="b" l="l" r="r" t="t"/>
            <a:pathLst>
              <a:path extrusionOk="0" h="11594492" w="8261075">
                <a:moveTo>
                  <a:pt x="0" y="0"/>
                </a:moveTo>
                <a:lnTo>
                  <a:pt x="8261075" y="0"/>
                </a:lnTo>
                <a:lnTo>
                  <a:pt x="8261075" y="11594492"/>
                </a:lnTo>
                <a:lnTo>
                  <a:pt x="0" y="11594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3"/>
          <p:cNvSpPr/>
          <p:nvPr/>
        </p:nvSpPr>
        <p:spPr>
          <a:xfrm>
            <a:off x="3211229" y="2815570"/>
            <a:ext cx="11127429" cy="3147302"/>
          </a:xfrm>
          <a:custGeom>
            <a:rect b="b" l="l" r="r" t="t"/>
            <a:pathLst>
              <a:path extrusionOk="0" h="3147302" w="11127429">
                <a:moveTo>
                  <a:pt x="0" y="0"/>
                </a:moveTo>
                <a:lnTo>
                  <a:pt x="11127429" y="0"/>
                </a:lnTo>
                <a:lnTo>
                  <a:pt x="11127429" y="3147302"/>
                </a:lnTo>
                <a:lnTo>
                  <a:pt x="0" y="31473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CEC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/>
        </p:nvSpPr>
        <p:spPr>
          <a:xfrm>
            <a:off x="8652093" y="4721782"/>
            <a:ext cx="98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599" u="none" cap="none" strike="noStrike">
                <a:solidFill>
                  <a:srgbClr val="0C2D5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D57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4"/>
          <p:cNvGrpSpPr/>
          <p:nvPr/>
        </p:nvGrpSpPr>
        <p:grpSpPr>
          <a:xfrm>
            <a:off x="1483648" y="2289095"/>
            <a:ext cx="15320705" cy="5464281"/>
            <a:chOff x="0" y="-19050"/>
            <a:chExt cx="20427606" cy="7285707"/>
          </a:xfrm>
        </p:grpSpPr>
        <p:sp>
          <p:nvSpPr>
            <p:cNvPr id="96" name="Google Shape;96;p14"/>
            <p:cNvSpPr txBox="1"/>
            <p:nvPr/>
          </p:nvSpPr>
          <p:spPr>
            <a:xfrm>
              <a:off x="2021208" y="-19050"/>
              <a:ext cx="16385100" cy="248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2101" u="none" cap="none" strike="noStrike">
                  <a:solidFill>
                    <a:srgbClr val="FFB0B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PetChat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" name="Google Shape;97;p14"/>
            <p:cNvSpPr txBox="1"/>
            <p:nvPr/>
          </p:nvSpPr>
          <p:spPr>
            <a:xfrm>
              <a:off x="1749265" y="4557657"/>
              <a:ext cx="16929000" cy="27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3300" u="none" cap="none" strike="noStrike">
                  <a:solidFill>
                    <a:srgbClr val="FFB0B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это социальная сеть для домашних животных, которая позволяет владельцам и их питомцам общаться и делиться моментами радости и счастья.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8" name="Google Shape;98;p14"/>
            <p:cNvCxnSpPr/>
            <p:nvPr/>
          </p:nvCxnSpPr>
          <p:spPr>
            <a:xfrm>
              <a:off x="0" y="4270868"/>
              <a:ext cx="20427606" cy="0"/>
            </a:xfrm>
            <a:prstGeom prst="straightConnector1">
              <a:avLst/>
            </a:prstGeom>
            <a:noFill/>
            <a:ln cap="flat" cmpd="sng" w="34925">
              <a:solidFill>
                <a:srgbClr val="FFB0B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9" name="Google Shape;99;p14"/>
          <p:cNvSpPr/>
          <p:nvPr/>
        </p:nvSpPr>
        <p:spPr>
          <a:xfrm>
            <a:off x="0" y="0"/>
            <a:ext cx="1483648" cy="10287000"/>
          </a:xfrm>
          <a:custGeom>
            <a:rect b="b" l="l" r="r" t="t"/>
            <a:pathLst>
              <a:path extrusionOk="0" h="10287000" w="1483648">
                <a:moveTo>
                  <a:pt x="0" y="0"/>
                </a:moveTo>
                <a:lnTo>
                  <a:pt x="1483648" y="0"/>
                </a:lnTo>
                <a:lnTo>
                  <a:pt x="14836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52359" r="-314758" t="0"/>
            </a:stretch>
          </a:blipFill>
          <a:ln>
            <a:noFill/>
          </a:ln>
        </p:spPr>
      </p:sp>
      <p:sp>
        <p:nvSpPr>
          <p:cNvPr id="100" name="Google Shape;100;p14"/>
          <p:cNvSpPr/>
          <p:nvPr/>
        </p:nvSpPr>
        <p:spPr>
          <a:xfrm>
            <a:off x="16804352" y="0"/>
            <a:ext cx="1483648" cy="10287000"/>
          </a:xfrm>
          <a:custGeom>
            <a:rect b="b" l="l" r="r" t="t"/>
            <a:pathLst>
              <a:path extrusionOk="0" h="10287000" w="1483648">
                <a:moveTo>
                  <a:pt x="0" y="0"/>
                </a:moveTo>
                <a:lnTo>
                  <a:pt x="1483648" y="0"/>
                </a:lnTo>
                <a:lnTo>
                  <a:pt x="14836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52359" r="-314758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D57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" name="Google Shape;105;p15"/>
          <p:cNvGraphicFramePr/>
          <p:nvPr/>
        </p:nvGraphicFramePr>
        <p:xfrm>
          <a:off x="6633029" y="4642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{BC986812-0064-498E-883F-D42D24F9702A}</a:tableStyleId>
              </a:tblPr>
              <a:tblGrid>
                <a:gridCol w="11557075"/>
              </a:tblGrid>
              <a:tr h="1099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99" u="none" cap="none" strike="noStrike">
                          <a:solidFill>
                            <a:srgbClr val="FFB0B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Основные задачи:</a:t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B0B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6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FFB0B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Разработать аутентификацию и авторизацию пользователей для безопасного доступа к личным данным.</a:t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26727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B0B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B0B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4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FFB0B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Создать модели данных для хранения информации о пользователях (имя, фамилия, электронная почта, пароль), профилях пользователей (имя, описание), публикациях (текст, изображения), сообщений.</a:t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26727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B0B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B0B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FFB0B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Реализовать основные функции социальной сети</a:t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B0B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B0B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6" name="Google Shape;106;p15"/>
          <p:cNvSpPr/>
          <p:nvPr/>
        </p:nvSpPr>
        <p:spPr>
          <a:xfrm>
            <a:off x="-1553896" y="-725905"/>
            <a:ext cx="8342793" cy="5980677"/>
          </a:xfrm>
          <a:custGeom>
            <a:rect b="b" l="l" r="r" t="t"/>
            <a:pathLst>
              <a:path extrusionOk="0" h="5980677" w="8342793">
                <a:moveTo>
                  <a:pt x="0" y="0"/>
                </a:moveTo>
                <a:lnTo>
                  <a:pt x="8342792" y="0"/>
                </a:lnTo>
                <a:lnTo>
                  <a:pt x="8342792" y="5980677"/>
                </a:lnTo>
                <a:lnTo>
                  <a:pt x="0" y="5980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15"/>
          <p:cNvSpPr/>
          <p:nvPr/>
        </p:nvSpPr>
        <p:spPr>
          <a:xfrm>
            <a:off x="-1709764" y="5895740"/>
            <a:ext cx="8342793" cy="5980677"/>
          </a:xfrm>
          <a:custGeom>
            <a:rect b="b" l="l" r="r" t="t"/>
            <a:pathLst>
              <a:path extrusionOk="0" h="5980677" w="8342793">
                <a:moveTo>
                  <a:pt x="0" y="0"/>
                </a:moveTo>
                <a:lnTo>
                  <a:pt x="8342793" y="0"/>
                </a:lnTo>
                <a:lnTo>
                  <a:pt x="8342793" y="5980677"/>
                </a:lnTo>
                <a:lnTo>
                  <a:pt x="0" y="5980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CEC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/>
          <p:nvPr/>
        </p:nvSpPr>
        <p:spPr>
          <a:xfrm rot="-5400000">
            <a:off x="-1632316" y="-9515409"/>
            <a:ext cx="13652006" cy="10972800"/>
          </a:xfrm>
          <a:custGeom>
            <a:rect b="b" l="l" r="r" t="t"/>
            <a:pathLst>
              <a:path extrusionOk="0" h="10972800" w="13652006">
                <a:moveTo>
                  <a:pt x="0" y="0"/>
                </a:moveTo>
                <a:lnTo>
                  <a:pt x="13652007" y="0"/>
                </a:lnTo>
                <a:lnTo>
                  <a:pt x="13652007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16"/>
          <p:cNvSpPr/>
          <p:nvPr/>
        </p:nvSpPr>
        <p:spPr>
          <a:xfrm rot="-5400000">
            <a:off x="-1632316" y="8689138"/>
            <a:ext cx="13652006" cy="10972800"/>
          </a:xfrm>
          <a:custGeom>
            <a:rect b="b" l="l" r="r" t="t"/>
            <a:pathLst>
              <a:path extrusionOk="0" h="10972800" w="13652006">
                <a:moveTo>
                  <a:pt x="0" y="0"/>
                </a:moveTo>
                <a:lnTo>
                  <a:pt x="13652007" y="0"/>
                </a:lnTo>
                <a:lnTo>
                  <a:pt x="13652007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16"/>
          <p:cNvSpPr/>
          <p:nvPr/>
        </p:nvSpPr>
        <p:spPr>
          <a:xfrm>
            <a:off x="448736" y="1704975"/>
            <a:ext cx="15545058" cy="7707213"/>
          </a:xfrm>
          <a:custGeom>
            <a:rect b="b" l="l" r="r" t="t"/>
            <a:pathLst>
              <a:path extrusionOk="0" h="7707213" w="15545058">
                <a:moveTo>
                  <a:pt x="0" y="0"/>
                </a:moveTo>
                <a:lnTo>
                  <a:pt x="15545058" y="0"/>
                </a:lnTo>
                <a:lnTo>
                  <a:pt x="15545058" y="7707213"/>
                </a:lnTo>
                <a:lnTo>
                  <a:pt x="0" y="77072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16"/>
          <p:cNvSpPr txBox="1"/>
          <p:nvPr/>
        </p:nvSpPr>
        <p:spPr>
          <a:xfrm>
            <a:off x="11875947" y="342900"/>
            <a:ext cx="5383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8799" u="none" cap="none" strike="noStrike">
                <a:solidFill>
                  <a:srgbClr val="FA64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CEC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/>
          <p:nvPr/>
        </p:nvSpPr>
        <p:spPr>
          <a:xfrm rot="-5400000">
            <a:off x="5116121" y="1310256"/>
            <a:ext cx="8055757" cy="18288000"/>
          </a:xfrm>
          <a:custGeom>
            <a:rect b="b" l="l" r="r" t="t"/>
            <a:pathLst>
              <a:path extrusionOk="0" h="18288000" w="8055757">
                <a:moveTo>
                  <a:pt x="0" y="0"/>
                </a:moveTo>
                <a:lnTo>
                  <a:pt x="8055758" y="0"/>
                </a:lnTo>
                <a:lnTo>
                  <a:pt x="8055758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03" l="-37927" r="0" t="-4004"/>
            </a:stretch>
          </a:blipFill>
          <a:ln>
            <a:noFill/>
          </a:ln>
        </p:spPr>
      </p:sp>
      <p:sp>
        <p:nvSpPr>
          <p:cNvPr id="121" name="Google Shape;121;p17"/>
          <p:cNvSpPr/>
          <p:nvPr/>
        </p:nvSpPr>
        <p:spPr>
          <a:xfrm>
            <a:off x="1709642" y="2846946"/>
            <a:ext cx="4833548" cy="6101665"/>
          </a:xfrm>
          <a:custGeom>
            <a:rect b="b" l="l" r="r" t="t"/>
            <a:pathLst>
              <a:path extrusionOk="0" h="6101665" w="4833548">
                <a:moveTo>
                  <a:pt x="0" y="0"/>
                </a:moveTo>
                <a:lnTo>
                  <a:pt x="4833548" y="0"/>
                </a:lnTo>
                <a:lnTo>
                  <a:pt x="4833548" y="6101665"/>
                </a:lnTo>
                <a:lnTo>
                  <a:pt x="0" y="6101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17"/>
          <p:cNvSpPr/>
          <p:nvPr/>
        </p:nvSpPr>
        <p:spPr>
          <a:xfrm>
            <a:off x="10978322" y="2846946"/>
            <a:ext cx="4772859" cy="6101665"/>
          </a:xfrm>
          <a:custGeom>
            <a:rect b="b" l="l" r="r" t="t"/>
            <a:pathLst>
              <a:path extrusionOk="0" h="6101665" w="4772859">
                <a:moveTo>
                  <a:pt x="0" y="0"/>
                </a:moveTo>
                <a:lnTo>
                  <a:pt x="4772859" y="0"/>
                </a:lnTo>
                <a:lnTo>
                  <a:pt x="4772859" y="6101665"/>
                </a:lnTo>
                <a:lnTo>
                  <a:pt x="0" y="6101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114" r="-1113" t="0"/>
            </a:stretch>
          </a:blipFill>
          <a:ln>
            <a:noFill/>
          </a:ln>
        </p:spPr>
      </p:sp>
      <p:sp>
        <p:nvSpPr>
          <p:cNvPr id="123" name="Google Shape;123;p17"/>
          <p:cNvSpPr txBox="1"/>
          <p:nvPr/>
        </p:nvSpPr>
        <p:spPr>
          <a:xfrm>
            <a:off x="2890325" y="473525"/>
            <a:ext cx="2888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8800" u="none" cap="none" strike="noStrike">
                <a:solidFill>
                  <a:srgbClr val="FA64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11672447" y="473525"/>
            <a:ext cx="4984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8800" u="none" cap="none" strike="noStrike">
                <a:solidFill>
                  <a:srgbClr val="FA64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CEC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/>
          <p:nvPr/>
        </p:nvSpPr>
        <p:spPr>
          <a:xfrm rot="-5400000">
            <a:off x="-1632316" y="-9515409"/>
            <a:ext cx="13652006" cy="10972800"/>
          </a:xfrm>
          <a:custGeom>
            <a:rect b="b" l="l" r="r" t="t"/>
            <a:pathLst>
              <a:path extrusionOk="0" h="10972800" w="13652006">
                <a:moveTo>
                  <a:pt x="0" y="0"/>
                </a:moveTo>
                <a:lnTo>
                  <a:pt x="13652007" y="0"/>
                </a:lnTo>
                <a:lnTo>
                  <a:pt x="13652007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18"/>
          <p:cNvSpPr/>
          <p:nvPr/>
        </p:nvSpPr>
        <p:spPr>
          <a:xfrm rot="-5400000">
            <a:off x="-1632316" y="8689138"/>
            <a:ext cx="13652006" cy="10972800"/>
          </a:xfrm>
          <a:custGeom>
            <a:rect b="b" l="l" r="r" t="t"/>
            <a:pathLst>
              <a:path extrusionOk="0" h="10972800" w="13652006">
                <a:moveTo>
                  <a:pt x="0" y="0"/>
                </a:moveTo>
                <a:lnTo>
                  <a:pt x="13652007" y="0"/>
                </a:lnTo>
                <a:lnTo>
                  <a:pt x="13652007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18"/>
          <p:cNvSpPr/>
          <p:nvPr/>
        </p:nvSpPr>
        <p:spPr>
          <a:xfrm>
            <a:off x="1028700" y="2336041"/>
            <a:ext cx="14576514" cy="7269087"/>
          </a:xfrm>
          <a:custGeom>
            <a:rect b="b" l="l" r="r" t="t"/>
            <a:pathLst>
              <a:path extrusionOk="0" h="7269087" w="14576514">
                <a:moveTo>
                  <a:pt x="0" y="0"/>
                </a:moveTo>
                <a:lnTo>
                  <a:pt x="14576514" y="0"/>
                </a:lnTo>
                <a:lnTo>
                  <a:pt x="14576514" y="7269087"/>
                </a:lnTo>
                <a:lnTo>
                  <a:pt x="0" y="7269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18"/>
          <p:cNvSpPr/>
          <p:nvPr/>
        </p:nvSpPr>
        <p:spPr>
          <a:xfrm>
            <a:off x="14417626" y="2336041"/>
            <a:ext cx="3455118" cy="6516616"/>
          </a:xfrm>
          <a:custGeom>
            <a:rect b="b" l="l" r="r" t="t"/>
            <a:pathLst>
              <a:path extrusionOk="0" h="6516616" w="3455118">
                <a:moveTo>
                  <a:pt x="0" y="0"/>
                </a:moveTo>
                <a:lnTo>
                  <a:pt x="3455118" y="0"/>
                </a:lnTo>
                <a:lnTo>
                  <a:pt x="3455118" y="6516615"/>
                </a:lnTo>
                <a:lnTo>
                  <a:pt x="0" y="6516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18"/>
          <p:cNvSpPr txBox="1"/>
          <p:nvPr/>
        </p:nvSpPr>
        <p:spPr>
          <a:xfrm>
            <a:off x="10050525" y="342900"/>
            <a:ext cx="78222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8799" u="none" cap="none" strike="noStrike">
                <a:solidFill>
                  <a:srgbClr val="FA64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 + search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CEC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 rot="-5400000">
            <a:off x="5116121" y="1310256"/>
            <a:ext cx="8055757" cy="18288000"/>
          </a:xfrm>
          <a:custGeom>
            <a:rect b="b" l="l" r="r" t="t"/>
            <a:pathLst>
              <a:path extrusionOk="0" h="18288000" w="8055757">
                <a:moveTo>
                  <a:pt x="0" y="0"/>
                </a:moveTo>
                <a:lnTo>
                  <a:pt x="8055758" y="0"/>
                </a:lnTo>
                <a:lnTo>
                  <a:pt x="8055758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03" l="-37927" r="0" t="-4004"/>
            </a:stretch>
          </a:blipFill>
          <a:ln>
            <a:noFill/>
          </a:ln>
        </p:spPr>
      </p:sp>
      <p:sp>
        <p:nvSpPr>
          <p:cNvPr id="139" name="Google Shape;139;p19"/>
          <p:cNvSpPr/>
          <p:nvPr/>
        </p:nvSpPr>
        <p:spPr>
          <a:xfrm>
            <a:off x="1028700" y="1797447"/>
            <a:ext cx="16133343" cy="8032742"/>
          </a:xfrm>
          <a:custGeom>
            <a:rect b="b" l="l" r="r" t="t"/>
            <a:pathLst>
              <a:path extrusionOk="0" h="8032742" w="16133343">
                <a:moveTo>
                  <a:pt x="0" y="0"/>
                </a:moveTo>
                <a:lnTo>
                  <a:pt x="16133343" y="0"/>
                </a:lnTo>
                <a:lnTo>
                  <a:pt x="16133343" y="8032743"/>
                </a:lnTo>
                <a:lnTo>
                  <a:pt x="0" y="80327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19"/>
          <p:cNvSpPr txBox="1"/>
          <p:nvPr/>
        </p:nvSpPr>
        <p:spPr>
          <a:xfrm>
            <a:off x="1028700" y="357675"/>
            <a:ext cx="4528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8800" u="none" cap="none" strike="noStrike">
                <a:solidFill>
                  <a:srgbClr val="FA64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CEC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/>
          <p:nvPr/>
        </p:nvSpPr>
        <p:spPr>
          <a:xfrm rot="-5400000">
            <a:off x="-1632316" y="-9515409"/>
            <a:ext cx="13652006" cy="10972800"/>
          </a:xfrm>
          <a:custGeom>
            <a:rect b="b" l="l" r="r" t="t"/>
            <a:pathLst>
              <a:path extrusionOk="0" h="10972800" w="13652006">
                <a:moveTo>
                  <a:pt x="0" y="0"/>
                </a:moveTo>
                <a:lnTo>
                  <a:pt x="13652007" y="0"/>
                </a:lnTo>
                <a:lnTo>
                  <a:pt x="13652007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20"/>
          <p:cNvSpPr/>
          <p:nvPr/>
        </p:nvSpPr>
        <p:spPr>
          <a:xfrm rot="-5400000">
            <a:off x="-1632316" y="8689138"/>
            <a:ext cx="13652006" cy="10972800"/>
          </a:xfrm>
          <a:custGeom>
            <a:rect b="b" l="l" r="r" t="t"/>
            <a:pathLst>
              <a:path extrusionOk="0" h="10972800" w="13652006">
                <a:moveTo>
                  <a:pt x="0" y="0"/>
                </a:moveTo>
                <a:lnTo>
                  <a:pt x="13652007" y="0"/>
                </a:lnTo>
                <a:lnTo>
                  <a:pt x="13652007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20"/>
          <p:cNvSpPr/>
          <p:nvPr/>
        </p:nvSpPr>
        <p:spPr>
          <a:xfrm>
            <a:off x="1028700" y="1814722"/>
            <a:ext cx="15785559" cy="7810477"/>
          </a:xfrm>
          <a:custGeom>
            <a:rect b="b" l="l" r="r" t="t"/>
            <a:pathLst>
              <a:path extrusionOk="0" h="7810477" w="15785559">
                <a:moveTo>
                  <a:pt x="0" y="0"/>
                </a:moveTo>
                <a:lnTo>
                  <a:pt x="15785559" y="0"/>
                </a:lnTo>
                <a:lnTo>
                  <a:pt x="15785559" y="7810478"/>
                </a:lnTo>
                <a:lnTo>
                  <a:pt x="0" y="78104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20"/>
          <p:cNvSpPr txBox="1"/>
          <p:nvPr/>
        </p:nvSpPr>
        <p:spPr>
          <a:xfrm>
            <a:off x="10431584" y="342900"/>
            <a:ext cx="6827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8799" u="none" cap="none" strike="noStrike">
                <a:solidFill>
                  <a:srgbClr val="FA64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CEC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/>
          <p:nvPr/>
        </p:nvSpPr>
        <p:spPr>
          <a:xfrm rot="-5400000">
            <a:off x="5116121" y="1037432"/>
            <a:ext cx="8055757" cy="18288000"/>
          </a:xfrm>
          <a:custGeom>
            <a:rect b="b" l="l" r="r" t="t"/>
            <a:pathLst>
              <a:path extrusionOk="0" h="18288000" w="8055757">
                <a:moveTo>
                  <a:pt x="0" y="0"/>
                </a:moveTo>
                <a:lnTo>
                  <a:pt x="8055758" y="0"/>
                </a:lnTo>
                <a:lnTo>
                  <a:pt x="8055758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03" l="-37927" r="0" t="-4004"/>
            </a:stretch>
          </a:blipFill>
          <a:ln>
            <a:noFill/>
          </a:ln>
        </p:spPr>
      </p:sp>
      <p:sp>
        <p:nvSpPr>
          <p:cNvPr id="154" name="Google Shape;154;p21"/>
          <p:cNvSpPr/>
          <p:nvPr/>
        </p:nvSpPr>
        <p:spPr>
          <a:xfrm>
            <a:off x="1028700" y="1704975"/>
            <a:ext cx="16646173" cy="8240680"/>
          </a:xfrm>
          <a:custGeom>
            <a:rect b="b" l="l" r="r" t="t"/>
            <a:pathLst>
              <a:path extrusionOk="0" h="8240680" w="16646173">
                <a:moveTo>
                  <a:pt x="0" y="0"/>
                </a:moveTo>
                <a:lnTo>
                  <a:pt x="16646173" y="0"/>
                </a:lnTo>
                <a:lnTo>
                  <a:pt x="16646173" y="8240680"/>
                </a:lnTo>
                <a:lnTo>
                  <a:pt x="0" y="8240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21"/>
          <p:cNvSpPr txBox="1"/>
          <p:nvPr/>
        </p:nvSpPr>
        <p:spPr>
          <a:xfrm>
            <a:off x="1028700" y="342900"/>
            <a:ext cx="4454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8800" u="none" cap="none" strike="noStrike">
                <a:solidFill>
                  <a:srgbClr val="FA64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setting</a:t>
            </a:r>
            <a:r>
              <a:rPr lang="en-US" sz="8800">
                <a:solidFill>
                  <a:srgbClr val="FA64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